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png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77" r:id="rId5"/>
    <p:sldId id="258" r:id="rId6"/>
    <p:sldId id="259" r:id="rId7"/>
    <p:sldId id="269" r:id="rId8"/>
    <p:sldId id="268" r:id="rId9"/>
    <p:sldId id="261" r:id="rId10"/>
    <p:sldId id="262" r:id="rId11"/>
    <p:sldId id="263" r:id="rId12"/>
    <p:sldId id="275" r:id="rId13"/>
    <p:sldId id="265" r:id="rId14"/>
    <p:sldId id="270" r:id="rId15"/>
    <p:sldId id="271" r:id="rId16"/>
    <p:sldId id="276" r:id="rId17"/>
    <p:sldId id="274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C39D3-C5EA-4EAD-A527-E0081468B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4C1667-8B0F-4E7E-886B-D5A2F9FA6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A88646-1EFE-420E-9305-71BC8BB22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F627C4-1197-475B-9FCD-597DEAF1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D930E7-1082-4498-80E0-B5709AFD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27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CC22E-1D78-49FA-9ABD-D94A50D7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6F8C7C-832B-4266-A88E-A8F16986B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206757-C484-4359-AE55-05CBB823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8766A-14BF-49A1-B0C3-2653AD9B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A0A8CC-E195-4A3C-A75D-C361192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2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0DB66C-8158-407A-892E-71947EBFF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251C2B-F5D9-4263-82CE-C944C5BB2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258356-E58A-4252-B5FE-8A2B6AF66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4C297A-F9EA-4637-9CDE-3B319DD7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842125-C33D-4C79-8953-4A3B9CC5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14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88A1B-3385-4B5E-9540-E0E35C55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545951-004E-4808-8B11-95A3883DE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745D64-69AD-4D5A-9017-61B192EFA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1E47A1-F07C-4DF4-BE16-5D66E074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BFEBC-F877-47B5-98F6-202DE56B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55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F15B0-082F-479A-89AF-6D6AD658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2932AA-818E-4D17-B037-C655956A1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22D3D2-BBBD-4A92-922B-15EB5DD2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179663-9DD9-4753-BE94-09E9A4975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D2CD2E-661C-43BA-A64B-BD4C3291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43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FF401-57EA-469D-AF01-4782004D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4C6DBE-C0BD-4C16-85F7-E304EDD58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2A154F-B024-48D1-B7DA-C7AAE73EF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080F97-AC93-4C4A-A625-F62106B7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5E9D86-7545-4653-B3C4-390644C4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2B2154-2049-4BCA-9406-60D89EC3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5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024B5-BF16-4F76-BA6F-D2DCADC4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C26248-B521-4FE7-8824-586C711B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DBE42A3-817B-44C7-A2E2-ECB8F42D8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DC52506-3B56-43EF-AE23-92F2319AC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0E2665B-2800-496D-A4F4-E847EED20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75FF077-48A7-4A3F-94F0-86249760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CF32B85-5B09-4B5F-9F5A-64B9FB44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03D6591-BA52-4379-82E3-324050C4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640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A0385-82CC-432F-9192-60A6F3B0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5CA722-D6EE-45ED-A2D7-15507629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05663D-A943-4A58-810E-342FA732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CB744E6-E024-4569-86B5-E752D081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57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AB1917-C37C-4E5C-81A9-9475656B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3ADC4C4-A397-4ABF-809F-D9F6C115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60AD8E-C017-433C-A1BB-FF237481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51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284AA-D38C-4003-9442-837FFDE8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7DD673-6BA3-4A81-9636-DA7A49AB3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D4724A-2CA1-4617-8F20-8622BFB69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EFFCCF-A95A-4038-A42E-2D43B54E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F5217D-11E6-4765-AB6C-8E5820E6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846E8A-2301-4563-B3F9-E7112895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85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BA48A-8DEC-475D-8525-34348DB2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AF80D6-EB24-49ED-B8CA-D911E022A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DC81E4-EEB4-4E9D-ACCF-F322538A5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948F75-E2BD-4A27-8360-3F17AAEC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7DCF22-0EFC-4549-89C9-5E350549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6922CC-9A75-42AE-B7E1-686ED4AD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46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BFA19A8-0C85-4011-B9B3-B27143B6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B980C1-5BD5-4C1D-9088-C687AEE3A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4C6939-405A-40E4-9BF2-5C9BC03E6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533E4-4AC4-460B-BF95-19B1AC1B0BDD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2ED042-7963-4CEB-9652-F2B1A80572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76DC29-10A0-4050-8AA6-9EFB427C7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0C9EB-CE49-4DC0-992F-5CFB28D390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59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01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1A1E22-CCFC-4274-8431-6D9BEE11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96323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Slide de Backlog</a:t>
            </a:r>
          </a:p>
        </p:txBody>
      </p:sp>
      <p:pic>
        <p:nvPicPr>
          <p:cNvPr id="9" name="Espaço Reservado para Conteúdo 8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E6B27D07-4187-43D3-A74A-DB1D2F2F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" y="1128417"/>
            <a:ext cx="10071710" cy="5533260"/>
          </a:xfrm>
        </p:spPr>
      </p:pic>
    </p:spTree>
    <p:extLst>
      <p:ext uri="{BB962C8B-B14F-4D97-AF65-F5344CB8AC3E}">
        <p14:creationId xmlns:p14="http://schemas.microsoft.com/office/powerpoint/2010/main" val="334606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CE117-789E-42BD-A326-E26DD21A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9D18B-ABBC-42CA-BBAE-8C01C118D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Tirar print do backlog</a:t>
            </a:r>
          </a:p>
        </p:txBody>
      </p:sp>
    </p:spTree>
    <p:extLst>
      <p:ext uri="{BB962C8B-B14F-4D97-AF65-F5344CB8AC3E}">
        <p14:creationId xmlns:p14="http://schemas.microsoft.com/office/powerpoint/2010/main" val="150498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D0603E4-0F70-4608-BFC5-43C4D52E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84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69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2372E-1360-412C-9D19-5B7DFFDF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25"/>
            <a:ext cx="1281333" cy="802493"/>
          </a:xfrm>
        </p:spPr>
        <p:txBody>
          <a:bodyPr/>
          <a:lstStyle/>
          <a:p>
            <a:r>
              <a:rPr lang="pt-BR" dirty="0"/>
              <a:t>Site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16F28D2-8352-42CD-92B7-731BEECD0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94" y="1140118"/>
            <a:ext cx="8305800" cy="4821945"/>
          </a:xfrm>
        </p:spPr>
      </p:pic>
    </p:spTree>
    <p:extLst>
      <p:ext uri="{BB962C8B-B14F-4D97-AF65-F5344CB8AC3E}">
        <p14:creationId xmlns:p14="http://schemas.microsoft.com/office/powerpoint/2010/main" val="286447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00E76-E715-4BDF-BAFD-B7D4B4EF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Analytcs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B7718A-A037-4D76-AA4E-955FDBFB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86" y="1690687"/>
            <a:ext cx="11047997" cy="4077067"/>
          </a:xfrm>
        </p:spPr>
      </p:pic>
    </p:spTree>
    <p:extLst>
      <p:ext uri="{BB962C8B-B14F-4D97-AF65-F5344CB8AC3E}">
        <p14:creationId xmlns:p14="http://schemas.microsoft.com/office/powerpoint/2010/main" val="354234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84251-ADEC-44D7-8785-69EADC87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34737" cy="785553"/>
          </a:xfrm>
        </p:spPr>
        <p:txBody>
          <a:bodyPr/>
          <a:lstStyle/>
          <a:p>
            <a:r>
              <a:rPr lang="pt-BR" dirty="0"/>
              <a:t>MER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2F58C714-6219-4C68-B968-FF59DC192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26" y="1150678"/>
            <a:ext cx="7837714" cy="5342197"/>
          </a:xfrm>
        </p:spPr>
      </p:pic>
    </p:spTree>
    <p:extLst>
      <p:ext uri="{BB962C8B-B14F-4D97-AF65-F5344CB8AC3E}">
        <p14:creationId xmlns:p14="http://schemas.microsoft.com/office/powerpoint/2010/main" val="3038764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9869-06D9-4C22-BC60-D3E8DD44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39" y="0"/>
            <a:ext cx="4154714" cy="970189"/>
          </a:xfrm>
        </p:spPr>
        <p:txBody>
          <a:bodyPr/>
          <a:lstStyle/>
          <a:p>
            <a:r>
              <a:rPr lang="pt-BR" dirty="0"/>
              <a:t>Planilha de riscos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B16E902-4C8A-463D-927E-4EA8B5B21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064" y="970189"/>
            <a:ext cx="11151872" cy="5516265"/>
          </a:xfrm>
        </p:spPr>
      </p:pic>
    </p:spTree>
    <p:extLst>
      <p:ext uri="{BB962C8B-B14F-4D97-AF65-F5344CB8AC3E}">
        <p14:creationId xmlns:p14="http://schemas.microsoft.com/office/powerpoint/2010/main" val="42133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B0171-05B0-453F-BB90-9328B24B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Mostra </a:t>
            </a:r>
            <a:r>
              <a:rPr lang="pt-BR" dirty="0" err="1"/>
              <a:t>Git</a:t>
            </a:r>
            <a:endParaRPr lang="pt-BR" dirty="0"/>
          </a:p>
        </p:txBody>
      </p:sp>
      <p:pic>
        <p:nvPicPr>
          <p:cNvPr id="5" name="Espaço Reservado para Conteúdo 4" descr="Uma imagem contendo brinquedo, lego, mesa, esqui&#10;&#10;Descrição gerada automaticamente">
            <a:extLst>
              <a:ext uri="{FF2B5EF4-FFF2-40B4-BE49-F238E27FC236}">
                <a16:creationId xmlns:a16="http://schemas.microsoft.com/office/drawing/2014/main" id="{20BE3252-AE5E-4F10-B961-BA219110D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6" y="1573286"/>
            <a:ext cx="9839178" cy="4919589"/>
          </a:xfrm>
        </p:spPr>
      </p:pic>
    </p:spTree>
    <p:extLst>
      <p:ext uri="{BB962C8B-B14F-4D97-AF65-F5344CB8AC3E}">
        <p14:creationId xmlns:p14="http://schemas.microsoft.com/office/powerpoint/2010/main" val="36308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Uma imagem contendo Diagrama&#10;&#10;Descrição gerada automaticamente">
            <a:extLst>
              <a:ext uri="{FF2B5EF4-FFF2-40B4-BE49-F238E27FC236}">
                <a16:creationId xmlns:a16="http://schemas.microsoft.com/office/drawing/2014/main" id="{7F8B6323-6012-44A7-B7CD-F8BBF0C0E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" b="118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C5B16F-3741-439F-A326-FB897A498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Conclusão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34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5684F-9524-414B-ADBE-BAE7E0D73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6D7148-63A0-462C-B718-D9116238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230" y="175076"/>
            <a:ext cx="1710230" cy="908753"/>
          </a:xfrm>
        </p:spPr>
        <p:txBody>
          <a:bodyPr>
            <a:normAutofit/>
          </a:bodyPr>
          <a:lstStyle/>
          <a:p>
            <a:r>
              <a:rPr lang="pt-BR" sz="4000" dirty="0"/>
              <a:t>Equipe</a:t>
            </a:r>
          </a:p>
        </p:txBody>
      </p:sp>
      <p:pic>
        <p:nvPicPr>
          <p:cNvPr id="32" name="Espaço Reservado para Conteúdo 31">
            <a:extLst>
              <a:ext uri="{FF2B5EF4-FFF2-40B4-BE49-F238E27FC236}">
                <a16:creationId xmlns:a16="http://schemas.microsoft.com/office/drawing/2014/main" id="{59669B55-5767-4A57-BE53-D6574648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6" y="1486094"/>
            <a:ext cx="4597487" cy="3448115"/>
          </a:xfrm>
        </p:spPr>
      </p:pic>
      <p:pic>
        <p:nvPicPr>
          <p:cNvPr id="5" name="Espaço Reservado para Conteúdo 4" descr="Homem com óculos de grau&#10;&#10;Descrição gerada automaticamente">
            <a:extLst>
              <a:ext uri="{FF2B5EF4-FFF2-40B4-BE49-F238E27FC236}">
                <a16:creationId xmlns:a16="http://schemas.microsoft.com/office/drawing/2014/main" id="{8C96381F-2D31-4B76-8A8B-81ED24438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32" y="425711"/>
            <a:ext cx="2120766" cy="2120766"/>
          </a:xfrm>
          <a:prstGeom prst="rect">
            <a:avLst/>
          </a:prstGeom>
        </p:spPr>
      </p:pic>
      <p:pic>
        <p:nvPicPr>
          <p:cNvPr id="9" name="Imagem 8" descr="Homem de óculos posando sorrindo para foto&#10;&#10;Descrição gerada automaticamente">
            <a:extLst>
              <a:ext uri="{FF2B5EF4-FFF2-40B4-BE49-F238E27FC236}">
                <a16:creationId xmlns:a16="http://schemas.microsoft.com/office/drawing/2014/main" id="{BBB371B1-B2E4-418D-8581-FB06CA19F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678" y="436805"/>
            <a:ext cx="2120766" cy="2120766"/>
          </a:xfrm>
          <a:prstGeom prst="rect">
            <a:avLst/>
          </a:prstGeom>
        </p:spPr>
      </p:pic>
      <p:pic>
        <p:nvPicPr>
          <p:cNvPr id="15" name="Imagem 14" descr="Homem com óculos de sol&#10;&#10;Descrição gerada automaticamente">
            <a:extLst>
              <a:ext uri="{FF2B5EF4-FFF2-40B4-BE49-F238E27FC236}">
                <a16:creationId xmlns:a16="http://schemas.microsoft.com/office/drawing/2014/main" id="{B0FABB39-A9E4-4A27-BD17-C49F7BFA5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134" y="3556016"/>
            <a:ext cx="2120766" cy="2120766"/>
          </a:xfrm>
          <a:prstGeom prst="rect">
            <a:avLst/>
          </a:prstGeom>
        </p:spPr>
      </p:pic>
      <p:pic>
        <p:nvPicPr>
          <p:cNvPr id="11" name="Imagem 10" descr="Uma imagem contendo pessoa, ao ar livre, vestindo, homem&#10;&#10;Descrição gerada automaticamente">
            <a:extLst>
              <a:ext uri="{FF2B5EF4-FFF2-40B4-BE49-F238E27FC236}">
                <a16:creationId xmlns:a16="http://schemas.microsoft.com/office/drawing/2014/main" id="{3C7F0012-7DED-40B3-AE33-D54286188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32" y="3556016"/>
            <a:ext cx="2120766" cy="2120766"/>
          </a:xfrm>
          <a:prstGeom prst="rect">
            <a:avLst/>
          </a:prstGeom>
        </p:spPr>
      </p:pic>
      <p:pic>
        <p:nvPicPr>
          <p:cNvPr id="13" name="Imagem 12" descr="Mulher com cabelo rosa&#10;&#10;Descrição gerada automaticamente">
            <a:extLst>
              <a:ext uri="{FF2B5EF4-FFF2-40B4-BE49-F238E27FC236}">
                <a16:creationId xmlns:a16="http://schemas.microsoft.com/office/drawing/2014/main" id="{CC22E861-F2FC-4FCB-B47A-A33BE175D9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04" y="3556016"/>
            <a:ext cx="2120766" cy="2120766"/>
          </a:xfrm>
          <a:prstGeom prst="rect">
            <a:avLst/>
          </a:prstGeom>
        </p:spPr>
      </p:pic>
      <p:pic>
        <p:nvPicPr>
          <p:cNvPr id="7" name="Imagem 6" descr="Pessoa posando para foto&#10;&#10;Descrição gerada automaticamente">
            <a:extLst>
              <a:ext uri="{FF2B5EF4-FFF2-40B4-BE49-F238E27FC236}">
                <a16:creationId xmlns:a16="http://schemas.microsoft.com/office/drawing/2014/main" id="{194D1CBF-04B4-44C7-B866-74A6853344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04" y="436805"/>
            <a:ext cx="2120766" cy="212076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163874B-CFCA-4BC8-BD50-C7A60FDBCFF2}"/>
              </a:ext>
            </a:extLst>
          </p:cNvPr>
          <p:cNvSpPr txBox="1"/>
          <p:nvPr/>
        </p:nvSpPr>
        <p:spPr>
          <a:xfrm>
            <a:off x="5186758" y="2638336"/>
            <a:ext cx="21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Bruno Teixeira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3088DD9-9500-491F-9893-D91BA1061C11}"/>
              </a:ext>
            </a:extLst>
          </p:cNvPr>
          <p:cNvSpPr txBox="1"/>
          <p:nvPr/>
        </p:nvSpPr>
        <p:spPr>
          <a:xfrm>
            <a:off x="7524946" y="2638336"/>
            <a:ext cx="21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Gabriel Dias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C8AEBE3-0FD0-41D5-BD8E-E45DC390AB38}"/>
              </a:ext>
            </a:extLst>
          </p:cNvPr>
          <p:cNvSpPr txBox="1"/>
          <p:nvPr/>
        </p:nvSpPr>
        <p:spPr>
          <a:xfrm>
            <a:off x="9863134" y="2638336"/>
            <a:ext cx="21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Gustavo Cassimiro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D3FFC6B-3E6E-49B6-B5CE-21BE45563F70}"/>
              </a:ext>
            </a:extLst>
          </p:cNvPr>
          <p:cNvSpPr txBox="1"/>
          <p:nvPr/>
        </p:nvSpPr>
        <p:spPr>
          <a:xfrm>
            <a:off x="5188657" y="5765111"/>
            <a:ext cx="21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Ju Souza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670A5AC-0E71-4B14-BD44-BE71462BA6E2}"/>
              </a:ext>
            </a:extLst>
          </p:cNvPr>
          <p:cNvSpPr txBox="1"/>
          <p:nvPr/>
        </p:nvSpPr>
        <p:spPr>
          <a:xfrm>
            <a:off x="9889678" y="5765111"/>
            <a:ext cx="21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Mathias de Souza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2B26E75-4DCF-4609-8746-5B36AE555F8D}"/>
              </a:ext>
            </a:extLst>
          </p:cNvPr>
          <p:cNvSpPr txBox="1"/>
          <p:nvPr/>
        </p:nvSpPr>
        <p:spPr>
          <a:xfrm>
            <a:off x="7522804" y="5765111"/>
            <a:ext cx="2120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Karla Pinheiro</a:t>
            </a:r>
          </a:p>
        </p:txBody>
      </p:sp>
    </p:spTree>
    <p:extLst>
      <p:ext uri="{BB962C8B-B14F-4D97-AF65-F5344CB8AC3E}">
        <p14:creationId xmlns:p14="http://schemas.microsoft.com/office/powerpoint/2010/main" val="359675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8B2ED-DA58-4531-B6C5-CA9823B67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Contextualização/ Mathias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DBA3CA-0489-44BA-9441-4CC5A8C0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66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B4E92-4A20-4B01-8A9D-78A55007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Mathias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554490-2FA8-4557-B838-112240AE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77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EDB10-F1D7-41D4-A6EE-009C07D1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Mathias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0B3C87-D34C-4B1F-85E7-DA2BFB4DA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17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847A4-8855-48BD-B28F-8C95D31F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Solução proposta</a:t>
            </a:r>
          </a:p>
        </p:txBody>
      </p:sp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Logotipo&#10;&#10;Descrição gerada automaticamente">
            <a:extLst>
              <a:ext uri="{FF2B5EF4-FFF2-40B4-BE49-F238E27FC236}">
                <a16:creationId xmlns:a16="http://schemas.microsoft.com/office/drawing/2014/main" id="{533B0ED4-D629-4F21-A154-2CCE01FE3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3136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7F650-AC79-43B1-A482-981A081A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proposta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593BDE-9DE4-49A0-8D55-7BCAC111D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Tres</a:t>
            </a:r>
            <a:r>
              <a:rPr lang="pt-BR" dirty="0"/>
              <a:t> tópicos</a:t>
            </a:r>
          </a:p>
          <a:p>
            <a:r>
              <a:rPr lang="pt-BR" dirty="0" err="1"/>
              <a:t>Topico</a:t>
            </a:r>
            <a:r>
              <a:rPr lang="pt-BR" dirty="0"/>
              <a:t> 01</a:t>
            </a:r>
          </a:p>
          <a:p>
            <a:r>
              <a:rPr lang="pt-BR" dirty="0" err="1"/>
              <a:t>Topico</a:t>
            </a:r>
            <a:r>
              <a:rPr lang="pt-BR" dirty="0"/>
              <a:t> 02</a:t>
            </a:r>
          </a:p>
          <a:p>
            <a:r>
              <a:rPr lang="pt-BR" dirty="0" err="1"/>
              <a:t>Topico</a:t>
            </a:r>
            <a:r>
              <a:rPr lang="pt-BR" dirty="0"/>
              <a:t> 03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10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6163D5-F39F-4917-A55E-137E97D9A6A3}"/>
              </a:ext>
            </a:extLst>
          </p:cNvPr>
          <p:cNvSpPr txBox="1">
            <a:spLocks/>
          </p:cNvSpPr>
          <p:nvPr/>
        </p:nvSpPr>
        <p:spPr>
          <a:xfrm>
            <a:off x="1180525" y="-169817"/>
            <a:ext cx="2067412" cy="1033496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sz="4800" dirty="0"/>
              <a:t>HLD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005A9A4-8B02-4F49-9A22-D1773FBE8629}"/>
              </a:ext>
            </a:extLst>
          </p:cNvPr>
          <p:cNvSpPr/>
          <p:nvPr/>
        </p:nvSpPr>
        <p:spPr>
          <a:xfrm>
            <a:off x="1132872" y="1242959"/>
            <a:ext cx="9601067" cy="4704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A3639A73-B070-4416-B442-7A4BAA723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5" y="1677433"/>
            <a:ext cx="5737837" cy="37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714DE-CD82-465B-8F14-EA762A0B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8" y="147189"/>
            <a:ext cx="1251858" cy="1106845"/>
          </a:xfrm>
        </p:spPr>
        <p:txBody>
          <a:bodyPr/>
          <a:lstStyle/>
          <a:p>
            <a:r>
              <a:rPr lang="pt-BR" dirty="0"/>
              <a:t>LLD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086F17-538A-4C0E-85B1-B4663DF8A02C}"/>
              </a:ext>
            </a:extLst>
          </p:cNvPr>
          <p:cNvSpPr/>
          <p:nvPr/>
        </p:nvSpPr>
        <p:spPr>
          <a:xfrm>
            <a:off x="511628" y="1254034"/>
            <a:ext cx="11135445" cy="5238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399F0026-A5D4-4298-9C4F-001C28845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22" y="1418912"/>
            <a:ext cx="9315855" cy="4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2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50</Words>
  <Application>Microsoft Office PowerPoint</Application>
  <PresentationFormat>Widescreen</PresentationFormat>
  <Paragraphs>27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Equipe</vt:lpstr>
      <vt:lpstr>Contextualização/ Mathias </vt:lpstr>
      <vt:lpstr>Mathias</vt:lpstr>
      <vt:lpstr>Mathias</vt:lpstr>
      <vt:lpstr>Solução proposta</vt:lpstr>
      <vt:lpstr>Solução proposta</vt:lpstr>
      <vt:lpstr>Apresentação do PowerPoint</vt:lpstr>
      <vt:lpstr>LLD</vt:lpstr>
      <vt:lpstr>Slide de Backlog</vt:lpstr>
      <vt:lpstr>backlog</vt:lpstr>
      <vt:lpstr>Apresentação do PowerPoint</vt:lpstr>
      <vt:lpstr>Site</vt:lpstr>
      <vt:lpstr>Analytcs</vt:lpstr>
      <vt:lpstr>MER</vt:lpstr>
      <vt:lpstr>Planilha de riscos</vt:lpstr>
      <vt:lpstr>Mostra Git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Dias</dc:creator>
  <cp:lastModifiedBy>Dias</cp:lastModifiedBy>
  <cp:revision>2</cp:revision>
  <dcterms:created xsi:type="dcterms:W3CDTF">2020-10-26T19:54:44Z</dcterms:created>
  <dcterms:modified xsi:type="dcterms:W3CDTF">2020-10-27T14:08:02Z</dcterms:modified>
</cp:coreProperties>
</file>